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/>
    <p:restoredTop sz="94683"/>
  </p:normalViewPr>
  <p:slideViewPr>
    <p:cSldViewPr snapToGrid="0" snapToObjects="1">
      <p:cViewPr varScale="1">
        <p:scale>
          <a:sx n="65" d="100"/>
          <a:sy n="65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E36D34-BF94-8642-B9AC-AE7F7DE4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F4281C1-7A1C-D44C-9F8B-611974B52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49D2AA1-4EA3-2F46-8164-1D3FFF670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5871-AE67-9346-988C-5B085CC7A7C0}" type="datetimeFigureOut">
              <a:rPr lang="es-CR" smtClean="0"/>
              <a:t>12/02/2019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50FC47D-C033-9C42-9D4A-2D0A8EAA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F05ADF5-D850-2543-88A2-835E3F86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F8D4-F20E-3342-9734-AFBACFEF3E5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8121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EF2444-AAE0-2B46-8C3E-69C675BB5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3D56237-6EE2-AA45-9103-B18EEFD52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AB94990-EE40-BF4E-B9DA-A89E6AFB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5871-AE67-9346-988C-5B085CC7A7C0}" type="datetimeFigureOut">
              <a:rPr lang="es-CR" smtClean="0"/>
              <a:t>12/02/2019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6192F23-7E7C-B546-AFD9-3395376F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575C6B5-60D8-D646-907C-EE232C33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F8D4-F20E-3342-9734-AFBACFEF3E5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4241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87D2549-C4DD-4C43-96CE-1D0BF09F98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3DED59B-D5BB-F34F-84A4-30EFEB32A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BF4E570-3E69-674A-9CA8-CCF750272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5871-AE67-9346-988C-5B085CC7A7C0}" type="datetimeFigureOut">
              <a:rPr lang="es-CR" smtClean="0"/>
              <a:t>12/02/2019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0D15125-F4D7-F948-953D-FB011DE9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1185B1C-03B9-C140-84FF-9093536D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F8D4-F20E-3342-9734-AFBACFEF3E5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700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FDADE8-D94F-564F-9F49-097385901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50F98E3-AB09-714A-9153-4E9DF0C04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6522E69-9EFE-474B-9E22-2D9A9655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5871-AE67-9346-988C-5B085CC7A7C0}" type="datetimeFigureOut">
              <a:rPr lang="es-CR" smtClean="0"/>
              <a:t>12/02/2019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EBFDD3-16D2-8944-822B-736DC2C7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873B5A8-6389-E746-860F-E8EF5F30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F8D4-F20E-3342-9734-AFBACFEF3E5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2997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3DBD97-44FC-674F-8A6A-9555E02E5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E2E956D-C5FB-D747-95A5-A8D5F8F4B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BF0F379-438A-554A-807C-A26A1180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5871-AE67-9346-988C-5B085CC7A7C0}" type="datetimeFigureOut">
              <a:rPr lang="es-CR" smtClean="0"/>
              <a:t>12/02/2019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A860E7D-335F-D249-8707-EC936493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A0EBC68-BC6C-F541-B124-4F2C0124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F8D4-F20E-3342-9734-AFBACFEF3E5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223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514A77-51D9-CC43-A589-D76642F5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6C0734C-774E-6542-9F36-5FE8F9018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25ECA57-7CAF-9644-AFC1-59F35D84F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CFEBCBF-0983-DB41-8CB8-48150807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5871-AE67-9346-988C-5B085CC7A7C0}" type="datetimeFigureOut">
              <a:rPr lang="es-CR" smtClean="0"/>
              <a:t>12/02/2019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FF70232-A781-8749-8000-6557DC65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A53E6F3-B949-4943-BCE5-2907D29F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F8D4-F20E-3342-9734-AFBACFEF3E5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9331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356E58-BBF4-814C-B60C-45D90864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686256E-EF86-6D4B-9CEA-7DA5DB570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0B41BC5-DAD5-9A46-8EB8-08E485696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95DA471-613B-7342-A3ED-2FAD78F68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FB176B4-4747-BF48-9DC0-D8E663CB5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1B8F607-954F-5E47-8988-B5104D691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5871-AE67-9346-988C-5B085CC7A7C0}" type="datetimeFigureOut">
              <a:rPr lang="es-CR" smtClean="0"/>
              <a:t>12/02/2019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A29A723-FAF6-C64E-845F-D90B41255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5A9A50E-A84A-A042-A94C-2E2EBC49E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F8D4-F20E-3342-9734-AFBACFEF3E5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7970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095490-F9C8-544D-9602-095FD24CD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8D3820B-5057-D149-8D67-ADCE78456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5871-AE67-9346-988C-5B085CC7A7C0}" type="datetimeFigureOut">
              <a:rPr lang="es-CR" smtClean="0"/>
              <a:t>12/02/2019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777A4C7-C182-2F4C-922D-A24728E2C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78DC431-60F8-594C-8605-AD852F7F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F8D4-F20E-3342-9734-AFBACFEF3E5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5490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4618F89-DBAC-934E-A7F1-34C18516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5871-AE67-9346-988C-5B085CC7A7C0}" type="datetimeFigureOut">
              <a:rPr lang="es-CR" smtClean="0"/>
              <a:t>12/02/2019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32E91621-CEAF-534E-9D73-409E4A92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DC86235-95EE-9148-AE43-C8A6970A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F8D4-F20E-3342-9734-AFBACFEF3E5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9682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DB2783-E21D-5440-A05A-B30179FE6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2C943B9-5551-BB45-B0FC-C68049029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56193EE-36A5-CA4A-A1EA-05EADB4F0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7438817-E527-2E42-B885-6B26651AE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5871-AE67-9346-988C-5B085CC7A7C0}" type="datetimeFigureOut">
              <a:rPr lang="es-CR" smtClean="0"/>
              <a:t>12/02/2019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86EDB93-CA7C-9949-90D3-6840DAD3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5CDDA26-1ED1-3546-B34E-58B093CB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F8D4-F20E-3342-9734-AFBACFEF3E5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6520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2F8BCD-DBB0-134F-AAF5-1D25E9DA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14C1AD7-6D77-1F4E-820A-30E23A5628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037F779-CD6A-ED44-BD56-18E4EAB2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5B23CFE-A30D-1E48-990B-AB671391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5871-AE67-9346-988C-5B085CC7A7C0}" type="datetimeFigureOut">
              <a:rPr lang="es-CR" smtClean="0"/>
              <a:t>12/02/2019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3C43DFE-6665-EC40-A4C7-504FD5987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D69F6F6-F2CA-D340-B227-36675D79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F8D4-F20E-3342-9734-AFBACFEF3E5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5541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51BF403-6E08-A748-9018-7D06B057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E1E7E10-BC41-0A4B-A989-2D5B29C97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93F8761-7F62-1249-BF36-3D85E22BE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F5871-AE67-9346-988C-5B085CC7A7C0}" type="datetimeFigureOut">
              <a:rPr lang="es-CR" smtClean="0"/>
              <a:t>12/02/2019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3AB1B37-74C6-7446-BC66-72B94F0F0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96A8248-FAC5-6E4E-816E-CD26C063E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DF8D4-F20E-3342-9734-AFBACFEF3E5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1519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801CBD1-ED0C-AC4A-B2E2-964AB3EAC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E4DBF16-2722-A448-8255-D361FA5B2A88}"/>
              </a:ext>
            </a:extLst>
          </p:cNvPr>
          <p:cNvSpPr txBox="1"/>
          <p:nvPr/>
        </p:nvSpPr>
        <p:spPr>
          <a:xfrm>
            <a:off x="0" y="2221591"/>
            <a:ext cx="6867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Presentación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11AA9F4-AA55-D84C-B609-B3EF48E97A32}"/>
              </a:ext>
            </a:extLst>
          </p:cNvPr>
          <p:cNvSpPr txBox="1"/>
          <p:nvPr/>
        </p:nvSpPr>
        <p:spPr>
          <a:xfrm>
            <a:off x="104790" y="3322591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Estudiante (s):</a:t>
            </a:r>
            <a:endParaRPr lang="es-C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02CCFAE-D72C-2D4F-9008-9BF7971DDED6}"/>
              </a:ext>
            </a:extLst>
          </p:cNvPr>
          <p:cNvSpPr txBox="1"/>
          <p:nvPr/>
        </p:nvSpPr>
        <p:spPr>
          <a:xfrm>
            <a:off x="11155949" y="6295933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11AA9F4-AA55-D84C-B609-B3EF48E97A32}"/>
              </a:ext>
            </a:extLst>
          </p:cNvPr>
          <p:cNvSpPr txBox="1"/>
          <p:nvPr/>
        </p:nvSpPr>
        <p:spPr>
          <a:xfrm>
            <a:off x="104790" y="4306582"/>
            <a:ext cx="25344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Comité Asesor: </a:t>
            </a:r>
          </a:p>
          <a:p>
            <a:r>
              <a:rPr lang="es-CR" sz="24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C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Tutor (a):</a:t>
            </a:r>
          </a:p>
          <a:p>
            <a:r>
              <a:rPr lang="es-CR" sz="24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C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Lector 1:</a:t>
            </a:r>
          </a:p>
          <a:p>
            <a:r>
              <a:rPr lang="es-CR" sz="24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C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Lector 2:</a:t>
            </a:r>
            <a:endParaRPr lang="es-C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7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801CBD1-ED0C-AC4A-B2E2-964AB3EAC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E4DBF16-2722-A448-8255-D361FA5B2A88}"/>
              </a:ext>
            </a:extLst>
          </p:cNvPr>
          <p:cNvSpPr txBox="1"/>
          <p:nvPr/>
        </p:nvSpPr>
        <p:spPr>
          <a:xfrm>
            <a:off x="31045" y="1727961"/>
            <a:ext cx="3730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Problemática</a:t>
            </a:r>
            <a:endParaRPr lang="es-CR" sz="4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7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801CBD1-ED0C-AC4A-B2E2-964AB3EAC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E4DBF16-2722-A448-8255-D361FA5B2A88}"/>
              </a:ext>
            </a:extLst>
          </p:cNvPr>
          <p:cNvSpPr txBox="1"/>
          <p:nvPr/>
        </p:nvSpPr>
        <p:spPr>
          <a:xfrm>
            <a:off x="31045" y="1727961"/>
            <a:ext cx="36359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  <a:endParaRPr lang="es-CR" sz="4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29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801CBD1-ED0C-AC4A-B2E2-964AB3EAC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E4DBF16-2722-A448-8255-D361FA5B2A88}"/>
              </a:ext>
            </a:extLst>
          </p:cNvPr>
          <p:cNvSpPr txBox="1"/>
          <p:nvPr/>
        </p:nvSpPr>
        <p:spPr>
          <a:xfrm>
            <a:off x="31045" y="1904937"/>
            <a:ext cx="47035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  <a:endParaRPr lang="es-CR" sz="4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1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801CBD1-ED0C-AC4A-B2E2-964AB3EAC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E4DBF16-2722-A448-8255-D361FA5B2A88}"/>
              </a:ext>
            </a:extLst>
          </p:cNvPr>
          <p:cNvSpPr txBox="1"/>
          <p:nvPr/>
        </p:nvSpPr>
        <p:spPr>
          <a:xfrm>
            <a:off x="31045" y="1978677"/>
            <a:ext cx="6053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endParaRPr lang="es-CR" sz="4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3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801CBD1-ED0C-AC4A-B2E2-964AB3EAC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E4DBF16-2722-A448-8255-D361FA5B2A88}"/>
              </a:ext>
            </a:extLst>
          </p:cNvPr>
          <p:cNvSpPr txBox="1"/>
          <p:nvPr/>
        </p:nvSpPr>
        <p:spPr>
          <a:xfrm>
            <a:off x="31045" y="1727961"/>
            <a:ext cx="26645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Alcances</a:t>
            </a:r>
            <a:endParaRPr lang="es-CR" sz="4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6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801CBD1-ED0C-AC4A-B2E2-964AB3EAC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E4DBF16-2722-A448-8255-D361FA5B2A88}"/>
              </a:ext>
            </a:extLst>
          </p:cNvPr>
          <p:cNvSpPr txBox="1"/>
          <p:nvPr/>
        </p:nvSpPr>
        <p:spPr>
          <a:xfrm>
            <a:off x="31045" y="1727961"/>
            <a:ext cx="3507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CR" sz="4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5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801CBD1-ED0C-AC4A-B2E2-964AB3EAC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E4DBF16-2722-A448-8255-D361FA5B2A88}"/>
              </a:ext>
            </a:extLst>
          </p:cNvPr>
          <p:cNvSpPr txBox="1"/>
          <p:nvPr/>
        </p:nvSpPr>
        <p:spPr>
          <a:xfrm>
            <a:off x="31045" y="1727961"/>
            <a:ext cx="35397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</a:t>
            </a:r>
            <a:endParaRPr lang="es-CR" sz="4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947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21</Words>
  <Application>Microsoft Office PowerPoint</Application>
  <PresentationFormat>Panorámica</PresentationFormat>
  <Paragraphs>14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HERRERA  BENAVIDES</dc:creator>
  <cp:lastModifiedBy>Andrea Varela</cp:lastModifiedBy>
  <cp:revision>9</cp:revision>
  <dcterms:created xsi:type="dcterms:W3CDTF">2019-01-08T14:44:44Z</dcterms:created>
  <dcterms:modified xsi:type="dcterms:W3CDTF">2019-02-12T16:44:29Z</dcterms:modified>
</cp:coreProperties>
</file>